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5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A54964-C438-094C-8392-09B5A0D2BAFD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2EAC3C-FB84-0E4C-BFAD-5E5E619CF91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 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Economic Empowerment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Diversified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standard of living</a:t>
            </a:r>
          </a:p>
          <a:p>
            <a:endParaRPr lang="en-US" dirty="0" smtClean="0"/>
          </a:p>
          <a:p>
            <a:r>
              <a:rPr lang="en-US" dirty="0" smtClean="0"/>
              <a:t>Manufacturing</a:t>
            </a:r>
          </a:p>
          <a:p>
            <a:endParaRPr lang="en-US" dirty="0" smtClean="0"/>
          </a:p>
          <a:p>
            <a:r>
              <a:rPr lang="en-US" dirty="0" smtClean="0"/>
              <a:t>Services</a:t>
            </a:r>
          </a:p>
          <a:p>
            <a:endParaRPr lang="en-US" dirty="0" smtClean="0"/>
          </a:p>
          <a:p>
            <a:r>
              <a:rPr lang="en-US" dirty="0" smtClean="0"/>
              <a:t>Information Industries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48600" cy="1143000"/>
          </a:xfrm>
        </p:spPr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935480"/>
            <a:ext cx="5181600" cy="4389120"/>
          </a:xfrm>
        </p:spPr>
        <p:txBody>
          <a:bodyPr/>
          <a:lstStyle/>
          <a:p>
            <a:r>
              <a:rPr lang="en-US" dirty="0" smtClean="0"/>
              <a:t>Global</a:t>
            </a:r>
          </a:p>
          <a:p>
            <a:r>
              <a:rPr lang="en-US" dirty="0" smtClean="0"/>
              <a:t>Market</a:t>
            </a:r>
          </a:p>
          <a:p>
            <a:r>
              <a:rPr lang="en-US" dirty="0" smtClean="0"/>
              <a:t>Industrialized</a:t>
            </a:r>
          </a:p>
          <a:p>
            <a:r>
              <a:rPr lang="en-US" dirty="0" smtClean="0"/>
              <a:t>Diversified</a:t>
            </a:r>
          </a:p>
          <a:p>
            <a:r>
              <a:rPr lang="en-US" dirty="0" smtClean="0"/>
              <a:t>Standard of Living</a:t>
            </a:r>
          </a:p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Mechanization</a:t>
            </a:r>
          </a:p>
          <a:p>
            <a:r>
              <a:rPr lang="en-US" dirty="0" smtClean="0"/>
              <a:t>Technology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Global Economies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Larger markets </a:t>
            </a:r>
            <a:r>
              <a:rPr lang="en-US" sz="2800" dirty="0" smtClean="0"/>
              <a:t>(more opportunities to sell)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3600" dirty="0" smtClean="0"/>
              <a:t>Less control </a:t>
            </a:r>
            <a:r>
              <a:rPr lang="en-US" sz="2800" dirty="0" smtClean="0"/>
              <a:t>(Taxes)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3600" dirty="0" smtClean="0"/>
              <a:t>Changes in prices </a:t>
            </a:r>
            <a:r>
              <a:rPr lang="en-US" sz="2800" dirty="0" smtClean="0"/>
              <a:t>(oil)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3600" dirty="0" smtClean="0"/>
              <a:t>Political relationships </a:t>
            </a:r>
            <a:r>
              <a:rPr lang="en-US" sz="2800" dirty="0" smtClean="0"/>
              <a:t>(influence choices)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 algn="ctr">
              <a:buNone/>
            </a:pPr>
            <a:endParaRPr lang="en-US" sz="4000" dirty="0" smtClean="0"/>
          </a:p>
          <a:p>
            <a:pPr marL="742950" indent="-742950" algn="ctr">
              <a:buNone/>
            </a:pPr>
            <a:r>
              <a:rPr lang="en-US" sz="4000" dirty="0" smtClean="0"/>
              <a:t>Industrialized Economies </a:t>
            </a:r>
          </a:p>
          <a:p>
            <a:pPr marL="742950" indent="-742950" algn="ctr">
              <a:buNone/>
            </a:pPr>
            <a:endParaRPr lang="en-US" sz="2000" dirty="0" smtClean="0"/>
          </a:p>
          <a:p>
            <a:pPr marL="742950" indent="-742950" algn="ctr">
              <a:buNone/>
            </a:pPr>
            <a:r>
              <a:rPr lang="en-US" sz="4000" dirty="0" smtClean="0"/>
              <a:t>to </a:t>
            </a:r>
          </a:p>
          <a:p>
            <a:pPr marL="742950" indent="-742950" algn="ctr">
              <a:buNone/>
            </a:pPr>
            <a:endParaRPr lang="en-US" sz="2000" dirty="0" smtClean="0"/>
          </a:p>
          <a:p>
            <a:pPr marL="742950" indent="-742950" algn="ctr">
              <a:buNone/>
            </a:pPr>
            <a:r>
              <a:rPr lang="en-US" sz="4000" dirty="0" smtClean="0"/>
              <a:t>Diversified Economies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Industrialized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58200" cy="4389120"/>
          </a:xfrm>
        </p:spPr>
        <p:txBody>
          <a:bodyPr>
            <a:no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Based on large, developed industries. 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Mechanization (machines) &amp;</a:t>
            </a:r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en-US" sz="3200" dirty="0" smtClean="0"/>
              <a:t>technology is used in manufacturing.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Diversified Economies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3200" dirty="0" smtClean="0"/>
              <a:t>Variety of industrialized of manufacturing.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Also, services and information industries.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Agricultural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standard of living for most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Local Agriculture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Little mining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Little manufacturing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Industrializing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standard of living for most</a:t>
            </a:r>
          </a:p>
          <a:p>
            <a:endParaRPr lang="en-US" dirty="0" smtClean="0"/>
          </a:p>
          <a:p>
            <a:r>
              <a:rPr lang="en-US" dirty="0" smtClean="0"/>
              <a:t>Some mining</a:t>
            </a:r>
          </a:p>
          <a:p>
            <a:endParaRPr lang="en-US" dirty="0" smtClean="0"/>
          </a:p>
          <a:p>
            <a:r>
              <a:rPr lang="en-US" dirty="0" smtClean="0"/>
              <a:t>Some Manufacturing</a:t>
            </a:r>
          </a:p>
          <a:p>
            <a:endParaRPr lang="en-US" dirty="0" smtClean="0"/>
          </a:p>
          <a:p>
            <a:r>
              <a:rPr lang="en-US" dirty="0" smtClean="0"/>
              <a:t>Agriculture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Newly Industrialized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Standard of living for some</a:t>
            </a:r>
          </a:p>
          <a:p>
            <a:endParaRPr lang="en-US" dirty="0" smtClean="0"/>
          </a:p>
          <a:p>
            <a:r>
              <a:rPr lang="en-US" dirty="0" smtClean="0"/>
              <a:t>Mining</a:t>
            </a:r>
          </a:p>
          <a:p>
            <a:endParaRPr lang="en-US" dirty="0" smtClean="0"/>
          </a:p>
          <a:p>
            <a:r>
              <a:rPr lang="en-US" dirty="0" smtClean="0"/>
              <a:t>Manufacturing</a:t>
            </a:r>
          </a:p>
          <a:p>
            <a:endParaRPr lang="en-US" dirty="0" smtClean="0"/>
          </a:p>
          <a:p>
            <a:r>
              <a:rPr lang="en-US" dirty="0" smtClean="0"/>
              <a:t>Farming</a:t>
            </a:r>
          </a:p>
          <a:p>
            <a:endParaRPr lang="en-US" dirty="0" smtClean="0"/>
          </a:p>
          <a:p>
            <a:r>
              <a:rPr lang="en-US" dirty="0" smtClean="0"/>
              <a:t>Oil Extraction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225</TotalTime>
  <Words>137</Words>
  <Application>Microsoft Macintosh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Global View</vt:lpstr>
      <vt:lpstr>Vocabulary</vt:lpstr>
      <vt:lpstr>Effects of Global Economies</vt:lpstr>
      <vt:lpstr>Trends</vt:lpstr>
      <vt:lpstr>Industrialized Economy</vt:lpstr>
      <vt:lpstr>Diversified Economies</vt:lpstr>
      <vt:lpstr>Agricultural Economy</vt:lpstr>
      <vt:lpstr>Industrializing Economy</vt:lpstr>
      <vt:lpstr>Newly Industrialized Economy</vt:lpstr>
      <vt:lpstr>Diversified Economy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View</dc:title>
  <dc:creator>District 2 - RMS Sean Terry</dc:creator>
  <cp:lastModifiedBy>District 2 - RMS Sean Terry</cp:lastModifiedBy>
  <cp:revision>19</cp:revision>
  <dcterms:created xsi:type="dcterms:W3CDTF">2014-03-25T01:20:35Z</dcterms:created>
  <dcterms:modified xsi:type="dcterms:W3CDTF">2014-03-25T01:41:17Z</dcterms:modified>
</cp:coreProperties>
</file>